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6" r:id="rId20"/>
    <p:sldId id="337" r:id="rId21"/>
    <p:sldId id="317" r:id="rId22"/>
    <p:sldId id="318" r:id="rId23"/>
    <p:sldId id="311" r:id="rId24"/>
    <p:sldId id="309" r:id="rId25"/>
    <p:sldId id="310" r:id="rId26"/>
    <p:sldId id="308" r:id="rId27"/>
    <p:sldId id="307" r:id="rId28"/>
    <p:sldId id="299" r:id="rId29"/>
    <p:sldId id="306" r:id="rId30"/>
    <p:sldId id="300" r:id="rId31"/>
    <p:sldId id="305" r:id="rId32"/>
    <p:sldId id="301" r:id="rId33"/>
    <p:sldId id="285" r:id="rId34"/>
    <p:sldId id="287" r:id="rId35"/>
    <p:sldId id="294" r:id="rId36"/>
    <p:sldId id="289" r:id="rId37"/>
    <p:sldId id="293" r:id="rId38"/>
    <p:sldId id="295" r:id="rId39"/>
    <p:sldId id="298" r:id="rId40"/>
    <p:sldId id="292" r:id="rId41"/>
    <p:sldId id="291" r:id="rId42"/>
    <p:sldId id="314" r:id="rId43"/>
    <p:sldId id="304" r:id="rId44"/>
    <p:sldId id="283" r:id="rId45"/>
    <p:sldId id="284" r:id="rId46"/>
    <p:sldId id="288" r:id="rId47"/>
    <p:sldId id="276" r:id="rId48"/>
    <p:sldId id="279" r:id="rId49"/>
    <p:sldId id="278" r:id="rId50"/>
    <p:sldId id="280" r:id="rId51"/>
    <p:sldId id="282" r:id="rId52"/>
    <p:sldId id="268" r:id="rId53"/>
    <p:sldId id="267" r:id="rId54"/>
    <p:sldId id="266" r:id="rId55"/>
    <p:sldId id="265" r:id="rId56"/>
    <p:sldId id="258" r:id="rId57"/>
    <p:sldId id="263" r:id="rId58"/>
    <p:sldId id="26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23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64.png"/><Relationship Id="rId4" Type="http://schemas.openxmlformats.org/officeDocument/2006/relationships/image" Target="../media/image20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72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00.png"/><Relationship Id="rId39" Type="http://schemas.openxmlformats.org/officeDocument/2006/relationships/image" Target="../media/image151.png"/><Relationship Id="rId21" Type="http://schemas.openxmlformats.org/officeDocument/2006/relationships/image" Target="../media/image134.png"/><Relationship Id="rId34" Type="http://schemas.openxmlformats.org/officeDocument/2006/relationships/image" Target="../media/image146.png"/><Relationship Id="rId42" Type="http://schemas.openxmlformats.org/officeDocument/2006/relationships/image" Target="../media/image154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3.png"/><Relationship Id="rId44" Type="http://schemas.openxmlformats.org/officeDocument/2006/relationships/image" Target="../media/image156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43" Type="http://schemas.openxmlformats.org/officeDocument/2006/relationships/image" Target="../media/image155.png"/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20" Type="http://schemas.openxmlformats.org/officeDocument/2006/relationships/image" Target="../media/image133.png"/><Relationship Id="rId41" Type="http://schemas.openxmlformats.org/officeDocument/2006/relationships/image" Target="../media/image1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image" Target="../media/image100.png"/><Relationship Id="rId21" Type="http://schemas.openxmlformats.org/officeDocument/2006/relationships/image" Target="../media/image191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" Type="http://schemas.openxmlformats.org/officeDocument/2006/relationships/image" Target="../media/image138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40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4" Type="http://schemas.openxmlformats.org/officeDocument/2006/relationships/image" Target="../media/image139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1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image" Target="../media/image192.png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11" Type="http://schemas.openxmlformats.org/officeDocument/2006/relationships/image" Target="../media/image140.png"/><Relationship Id="rId5" Type="http://schemas.openxmlformats.org/officeDocument/2006/relationships/image" Target="../media/image195.png"/><Relationship Id="rId15" Type="http://schemas.openxmlformats.org/officeDocument/2006/relationships/image" Target="../media/image203.png"/><Relationship Id="rId10" Type="http://schemas.openxmlformats.org/officeDocument/2006/relationships/image" Target="../media/image139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9" Type="http://schemas.openxmlformats.org/officeDocument/2006/relationships/image" Target="../media/image202.png"/><Relationship Id="rId21" Type="http://schemas.openxmlformats.org/officeDocument/2006/relationships/image" Target="../media/image230.png"/><Relationship Id="rId34" Type="http://schemas.openxmlformats.org/officeDocument/2006/relationships/image" Target="../media/image243.png"/><Relationship Id="rId42" Type="http://schemas.openxmlformats.org/officeDocument/2006/relationships/image" Target="../media/image250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41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32" Type="http://schemas.openxmlformats.org/officeDocument/2006/relationships/image" Target="../media/image241.png"/><Relationship Id="rId37" Type="http://schemas.openxmlformats.org/officeDocument/2006/relationships/image" Target="../media/image246.png"/><Relationship Id="rId40" Type="http://schemas.openxmlformats.org/officeDocument/2006/relationships/image" Target="../media/image248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36" Type="http://schemas.openxmlformats.org/officeDocument/2006/relationships/image" Target="../media/image245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31" Type="http://schemas.openxmlformats.org/officeDocument/2006/relationships/image" Target="../media/image240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Relationship Id="rId35" Type="http://schemas.openxmlformats.org/officeDocument/2006/relationships/image" Target="../media/image244.png"/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33" Type="http://schemas.openxmlformats.org/officeDocument/2006/relationships/image" Target="../media/image242.png"/><Relationship Id="rId38" Type="http://schemas.openxmlformats.org/officeDocument/2006/relationships/image" Target="../media/image2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3.png"/><Relationship Id="rId4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4.png"/><Relationship Id="rId18" Type="http://schemas.openxmlformats.org/officeDocument/2006/relationships/image" Target="../media/image268.png"/><Relationship Id="rId26" Type="http://schemas.openxmlformats.org/officeDocument/2006/relationships/image" Target="../media/image204.png"/><Relationship Id="rId39" Type="http://schemas.openxmlformats.org/officeDocument/2006/relationships/image" Target="../media/image287.png"/><Relationship Id="rId21" Type="http://schemas.openxmlformats.org/officeDocument/2006/relationships/image" Target="../media/image271.png"/><Relationship Id="rId34" Type="http://schemas.openxmlformats.org/officeDocument/2006/relationships/image" Target="../media/image283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6" Type="http://schemas.openxmlformats.org/officeDocument/2006/relationships/image" Target="../media/image266.png"/><Relationship Id="rId20" Type="http://schemas.openxmlformats.org/officeDocument/2006/relationships/image" Target="../media/image270.png"/><Relationship Id="rId29" Type="http://schemas.openxmlformats.org/officeDocument/2006/relationships/image" Target="../media/image278.png"/><Relationship Id="rId41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24" Type="http://schemas.openxmlformats.org/officeDocument/2006/relationships/image" Target="../media/image274.png"/><Relationship Id="rId32" Type="http://schemas.openxmlformats.org/officeDocument/2006/relationships/image" Target="../media/image281.png"/><Relationship Id="rId37" Type="http://schemas.openxmlformats.org/officeDocument/2006/relationships/image" Target="../media/image205.png"/><Relationship Id="rId40" Type="http://schemas.openxmlformats.org/officeDocument/2006/relationships/image" Target="../media/image288.png"/><Relationship Id="rId5" Type="http://schemas.openxmlformats.org/officeDocument/2006/relationships/image" Target="../media/image256.png"/><Relationship Id="rId15" Type="http://schemas.openxmlformats.org/officeDocument/2006/relationships/image" Target="../media/image203.png"/><Relationship Id="rId23" Type="http://schemas.openxmlformats.org/officeDocument/2006/relationships/image" Target="../media/image273.png"/><Relationship Id="rId28" Type="http://schemas.openxmlformats.org/officeDocument/2006/relationships/image" Target="../media/image277.png"/><Relationship Id="rId36" Type="http://schemas.openxmlformats.org/officeDocument/2006/relationships/image" Target="../media/image285.png"/><Relationship Id="rId10" Type="http://schemas.openxmlformats.org/officeDocument/2006/relationships/image" Target="../media/image261.png"/><Relationship Id="rId19" Type="http://schemas.openxmlformats.org/officeDocument/2006/relationships/image" Target="../media/image269.png"/><Relationship Id="rId31" Type="http://schemas.openxmlformats.org/officeDocument/2006/relationships/image" Target="../media/image280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Relationship Id="rId14" Type="http://schemas.openxmlformats.org/officeDocument/2006/relationships/image" Target="../media/image265.png"/><Relationship Id="rId22" Type="http://schemas.openxmlformats.org/officeDocument/2006/relationships/image" Target="../media/image272.png"/><Relationship Id="rId27" Type="http://schemas.openxmlformats.org/officeDocument/2006/relationships/image" Target="../media/image276.png"/><Relationship Id="rId30" Type="http://schemas.openxmlformats.org/officeDocument/2006/relationships/image" Target="../media/image279.png"/><Relationship Id="rId35" Type="http://schemas.openxmlformats.org/officeDocument/2006/relationships/image" Target="../media/image284.png"/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12" Type="http://schemas.openxmlformats.org/officeDocument/2006/relationships/image" Target="../media/image263.png"/><Relationship Id="rId17" Type="http://schemas.openxmlformats.org/officeDocument/2006/relationships/image" Target="../media/image267.png"/><Relationship Id="rId25" Type="http://schemas.openxmlformats.org/officeDocument/2006/relationships/image" Target="../media/image275.png"/><Relationship Id="rId33" Type="http://schemas.openxmlformats.org/officeDocument/2006/relationships/image" Target="../media/image282.png"/><Relationship Id="rId38" Type="http://schemas.openxmlformats.org/officeDocument/2006/relationships/image" Target="../media/image28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1.png"/><Relationship Id="rId7" Type="http://schemas.openxmlformats.org/officeDocument/2006/relationships/image" Target="../media/image29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198.png"/><Relationship Id="rId4" Type="http://schemas.openxmlformats.org/officeDocument/2006/relationships/image" Target="../media/image292.png"/><Relationship Id="rId9" Type="http://schemas.openxmlformats.org/officeDocument/2006/relationships/image" Target="../media/image1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19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3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06.png"/><Relationship Id="rId7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74.png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Relationship Id="rId9" Type="http://schemas.openxmlformats.org/officeDocument/2006/relationships/image" Target="../media/image5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2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41.png"/><Relationship Id="rId10" Type="http://schemas.openxmlformats.org/officeDocument/2006/relationships/image" Target="../media/image345.png"/><Relationship Id="rId4" Type="http://schemas.openxmlformats.org/officeDocument/2006/relationships/image" Target="../media/image340.png"/><Relationship Id="rId9" Type="http://schemas.openxmlformats.org/officeDocument/2006/relationships/image" Target="../media/image3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-8.43770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A092D-87DF-997B-76B1-8F6DA1B9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48" y="2727547"/>
            <a:ext cx="2830294" cy="21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556" y="2270985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23930-5DB4-4986-855F-1028BA3698AF}"/>
              </a:ext>
            </a:extLst>
          </p:cNvPr>
          <p:cNvSpPr/>
          <p:nvPr/>
        </p:nvSpPr>
        <p:spPr>
          <a:xfrm>
            <a:off x="5214548" y="5344435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str-</a:t>
            </a:r>
            <a:r>
              <a:rPr lang="en-US" dirty="0" err="1"/>
              <a:t>hol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24211" y="2897069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4E0B0-FEC3-F8B1-5FC5-5C4F89452354}"/>
              </a:ext>
            </a:extLst>
          </p:cNvPr>
          <p:cNvSpPr/>
          <p:nvPr/>
        </p:nvSpPr>
        <p:spPr>
          <a:xfrm>
            <a:off x="3109851" y="2897070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E68F5-FE66-822C-7860-445B25351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99" y="2382637"/>
            <a:ext cx="2110298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-10.4873</a:t>
            </a:r>
          </a:p>
        </p:txBody>
      </p:sp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64" y="189560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C6024-74B4-A8BE-1060-DE9BD56F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70" y="2242205"/>
            <a:ext cx="1822296" cy="27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75539</TotalTime>
  <Words>1050</Words>
  <Application>Microsoft Office PowerPoint</Application>
  <PresentationFormat>Widescreen</PresentationFormat>
  <Paragraphs>210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282</cp:revision>
  <dcterms:created xsi:type="dcterms:W3CDTF">2023-07-26T17:49:20Z</dcterms:created>
  <dcterms:modified xsi:type="dcterms:W3CDTF">2025-04-08T21:41:45Z</dcterms:modified>
</cp:coreProperties>
</file>